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6" r:id="rId3"/>
    <p:sldId id="257" r:id="rId4"/>
    <p:sldId id="258" r:id="rId5"/>
    <p:sldId id="267" r:id="rId6"/>
    <p:sldId id="259" r:id="rId7"/>
    <p:sldId id="260" r:id="rId8"/>
    <p:sldId id="261" r:id="rId9"/>
    <p:sldId id="263" r:id="rId10"/>
    <p:sldId id="268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713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037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936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92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34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49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4755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286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203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488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7077C-A229-429E-9C85-E284456F6DB7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AC9AB-903F-43ED-9D32-C9CD204A23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37652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873" y="2328994"/>
            <a:ext cx="2609255" cy="383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901619" y="548680"/>
            <a:ext cx="72717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Frederik Willem de Klerk</a:t>
            </a:r>
            <a:endParaRPr lang="el-GR" sz="5400" b="1" cap="none" spc="0" dirty="0">
              <a:ln w="50800"/>
              <a:solidFill>
                <a:schemeClr val="bg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6156012"/>
            <a:ext cx="3667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/>
              <a:t>Κρέτση</a:t>
            </a:r>
            <a:r>
              <a:rPr lang="el-GR" dirty="0" smtClean="0"/>
              <a:t> </a:t>
            </a:r>
            <a:r>
              <a:rPr lang="el-GR" dirty="0" err="1" smtClean="0"/>
              <a:t>Σιαμπαλιώτη</a:t>
            </a:r>
            <a:r>
              <a:rPr lang="el-GR" dirty="0" smtClean="0"/>
              <a:t> Αικατερίνη Ζωή</a:t>
            </a:r>
            <a:endParaRPr lang="el-GR" dirty="0"/>
          </a:p>
        </p:txBody>
      </p:sp>
      <p:pic>
        <p:nvPicPr>
          <p:cNvPr id="5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51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77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143000"/>
          </a:xfrm>
        </p:spPr>
        <p:txBody>
          <a:bodyPr>
            <a:normAutofit/>
          </a:bodyPr>
          <a:lstStyle/>
          <a:p>
            <a:r>
              <a:rPr lang="el-GR" sz="60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ΕΥΧΑΡΙΣΤΩ</a:t>
            </a:r>
            <a:r>
              <a:rPr lang="el-GR" sz="4800" dirty="0" smtClean="0"/>
              <a:t> </a:t>
            </a:r>
            <a:endParaRPr lang="el-GR" sz="4800" dirty="0"/>
          </a:p>
        </p:txBody>
      </p:sp>
      <p:pic>
        <p:nvPicPr>
          <p:cNvPr id="3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6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0" y="1916832"/>
            <a:ext cx="437542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21" y="1624566"/>
            <a:ext cx="4127033" cy="410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-27384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6291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54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ΑΠΑΡΤΧΑΙΝΤ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Το απαρτχάιντ ήταν μια πολιτική των Λευκών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που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καθόριζε και επέβαλλε τη διάκριση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των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ανθρώπινων ομάδων μέσα σε ένα </a:t>
            </a: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κράτος</a:t>
            </a:r>
            <a:r>
              <a:rPr lang="en-US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βάσει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φυλετικών κριτηρίων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σε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καθορισμένες γεωγραφικές περιοχές.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Ο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σκοπός του απαρτχάιντ ήταν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να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σταματήσουν οι γάμοι </a:t>
            </a:r>
            <a:endParaRPr lang="en-US" sz="2800" b="1" dirty="0" smtClean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μεταξύ </a:t>
            </a:r>
            <a:r>
              <a:rPr lang="el-GR" sz="2800" b="1" dirty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λευκών και </a:t>
            </a:r>
            <a:r>
              <a:rPr lang="el-GR" sz="2800" b="1" dirty="0" smtClean="0">
                <a:ln w="50800"/>
                <a:solidFill>
                  <a:schemeClr val="bg2">
                    <a:lumMod val="20000"/>
                    <a:lumOff val="80000"/>
                  </a:schemeClr>
                </a:solidFill>
              </a:rPr>
              <a:t>έγχρωμων.</a:t>
            </a:r>
            <a:endParaRPr lang="el-GR" sz="2800" b="1" dirty="0">
              <a:ln w="50800"/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219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338278" cy="421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51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2492" y="764704"/>
            <a:ext cx="3899708" cy="529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1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381" y="1814511"/>
            <a:ext cx="2827606" cy="374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91" y="2377124"/>
            <a:ext cx="4248836" cy="317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14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6552728" cy="367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07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881" y="642459"/>
            <a:ext cx="5120407" cy="57388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4361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394" y="836712"/>
            <a:ext cx="3187054" cy="238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3462272" cy="194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04780"/>
            <a:ext cx="3189493" cy="247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26" y="4221088"/>
            <a:ext cx="3263254" cy="217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83515"/>
            <a:ext cx="2587749" cy="20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9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54" y="418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34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54</Words>
  <Application>Microsoft Office PowerPoint</Application>
  <PresentationFormat>Προβολή στην οθόνη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Παρουσίαση του PowerPoint</vt:lpstr>
      <vt:lpstr>Παρουσίαση του PowerPoint</vt:lpstr>
      <vt:lpstr>ΑΠΑΡΤΧΑΙΝΤ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ΕΥΧΑΡΙΣΤΩ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Grederik Wille de Klerk</dc:title>
  <dc:creator>USER_LIB02</dc:creator>
  <cp:lastModifiedBy>USER_LIB04</cp:lastModifiedBy>
  <cp:revision>26</cp:revision>
  <dcterms:created xsi:type="dcterms:W3CDTF">2018-04-30T06:28:10Z</dcterms:created>
  <dcterms:modified xsi:type="dcterms:W3CDTF">2018-05-02T09:58:23Z</dcterms:modified>
</cp:coreProperties>
</file>