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61" r:id="rId6"/>
    <p:sldId id="259" r:id="rId7"/>
    <p:sldId id="263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8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D2038C0-5E0C-42E9-A5D2-CE01C660D335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21FBC0D-1EBF-4A6C-B1F2-EBFF5484953F}" type="slidenum">
              <a:rPr lang="el-GR" smtClean="0"/>
              <a:t>‹#›</a:t>
            </a:fld>
            <a:endParaRPr lang="el-G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038C0-5E0C-42E9-A5D2-CE01C660D335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BC0D-1EBF-4A6C-B1F2-EBFF5484953F}" type="slidenum">
              <a:rPr lang="el-GR" smtClean="0"/>
              <a:t>‹#›</a:t>
            </a:fld>
            <a:endParaRPr lang="el-G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038C0-5E0C-42E9-A5D2-CE01C660D335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BC0D-1EBF-4A6C-B1F2-EBFF5484953F}" type="slidenum">
              <a:rPr lang="el-GR" smtClean="0"/>
              <a:t>‹#›</a:t>
            </a:fld>
            <a:endParaRPr lang="el-G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038C0-5E0C-42E9-A5D2-CE01C660D335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BC0D-1EBF-4A6C-B1F2-EBFF5484953F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038C0-5E0C-42E9-A5D2-CE01C660D335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BC0D-1EBF-4A6C-B1F2-EBFF5484953F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038C0-5E0C-42E9-A5D2-CE01C660D335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BC0D-1EBF-4A6C-B1F2-EBFF5484953F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038C0-5E0C-42E9-A5D2-CE01C660D335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BC0D-1EBF-4A6C-B1F2-EBFF5484953F}" type="slidenum">
              <a:rPr lang="el-GR" smtClean="0"/>
              <a:t>‹#›</a:t>
            </a:fld>
            <a:endParaRPr lang="el-G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038C0-5E0C-42E9-A5D2-CE01C660D335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BC0D-1EBF-4A6C-B1F2-EBFF5484953F}" type="slidenum">
              <a:rPr lang="el-GR" smtClean="0"/>
              <a:t>‹#›</a:t>
            </a:fld>
            <a:endParaRPr lang="el-G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038C0-5E0C-42E9-A5D2-CE01C660D335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BC0D-1EBF-4A6C-B1F2-EBFF5484953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038C0-5E0C-42E9-A5D2-CE01C660D335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BC0D-1EBF-4A6C-B1F2-EBFF5484953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038C0-5E0C-42E9-A5D2-CE01C660D335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FBC0D-1EBF-4A6C-B1F2-EBFF5484953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D2038C0-5E0C-42E9-A5D2-CE01C660D335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21FBC0D-1EBF-4A6C-B1F2-EBFF5484953F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LOGO EK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" y="13255"/>
            <a:ext cx="740229" cy="73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086" y="13255"/>
            <a:ext cx="691914" cy="69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ΙΔΡΥΜΑ ΒΑΡΔΙΝΟΓΙΑΝΝΗ\ΕΞΩΦΥΛΛΟ -ΛΕΜΕ ΤΗΝ ΑΛΗΘΕΙΑ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016766"/>
            <a:ext cx="3402166" cy="487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94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José Ramos </a:t>
            </a:r>
            <a:r>
              <a:rPr lang="en-US" dirty="0" err="1"/>
              <a:t>Horta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718679"/>
            <a:ext cx="2712318" cy="272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" y="13255"/>
            <a:ext cx="740229" cy="73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086" y="13255"/>
            <a:ext cx="691914" cy="69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63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7664" y="710478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n w="3175">
                  <a:solidFill>
                    <a:prstClr val="white">
                      <a:alpha val="65000"/>
                    </a:prstClr>
                  </a:solidFill>
                </a:ln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José Ramos </a:t>
            </a:r>
            <a:r>
              <a:rPr lang="en-US" sz="5400" dirty="0" err="1">
                <a:ln w="3175">
                  <a:solidFill>
                    <a:prstClr val="white">
                      <a:alpha val="65000"/>
                    </a:prstClr>
                  </a:solidFill>
                </a:ln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Horta</a:t>
            </a:r>
            <a:endParaRPr lang="el-GR" dirty="0"/>
          </a:p>
        </p:txBody>
      </p:sp>
      <p:sp>
        <p:nvSpPr>
          <p:cNvPr id="6" name="Ορθογώνιο 5"/>
          <p:cNvSpPr/>
          <p:nvPr/>
        </p:nvSpPr>
        <p:spPr>
          <a:xfrm>
            <a:off x="971600" y="2403376"/>
            <a:ext cx="2592288" cy="146436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2">
                    <a:lumMod val="10000"/>
                    <a:lumOff val="90000"/>
                  </a:schemeClr>
                </a:solidFill>
              </a:rPr>
              <a:t>Π</a:t>
            </a: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ολιτικός 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από το Ανατολικό Τιμόρ, του οποίου διετέλεσε πρόεδρος 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από το 2007 έως το 2012</a:t>
            </a:r>
            <a:r>
              <a:rPr lang="el-GR" dirty="0" smtClean="0"/>
              <a:t>. </a:t>
            </a:r>
            <a:endParaRPr lang="el-GR" dirty="0"/>
          </a:p>
        </p:txBody>
      </p:sp>
      <p:sp>
        <p:nvSpPr>
          <p:cNvPr id="9" name="Ορθογώνιο 8"/>
          <p:cNvSpPr/>
          <p:nvPr/>
        </p:nvSpPr>
        <p:spPr>
          <a:xfrm>
            <a:off x="5348943" y="2427582"/>
            <a:ext cx="223224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Βραβεύτηκε 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με βραβείο Νόμπελ το 1996. </a:t>
            </a:r>
            <a:endParaRPr lang="el-GR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cxnSp>
        <p:nvCxnSpPr>
          <p:cNvPr id="11" name="Ευθύγραμμο βέλος σύνδεσης 10"/>
          <p:cNvCxnSpPr/>
          <p:nvPr/>
        </p:nvCxnSpPr>
        <p:spPr>
          <a:xfrm>
            <a:off x="3995936" y="3118453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ύγραμμο βέλος σύνδεσης 12"/>
          <p:cNvCxnSpPr/>
          <p:nvPr/>
        </p:nvCxnSpPr>
        <p:spPr>
          <a:xfrm>
            <a:off x="6465067" y="4005064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ρθογώνιο 13"/>
          <p:cNvSpPr/>
          <p:nvPr/>
        </p:nvSpPr>
        <p:spPr>
          <a:xfrm>
            <a:off x="5348943" y="4941168"/>
            <a:ext cx="2463417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Ως ακτιβιστής αγωνίστηκε 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για τα δικαιώματα </a:t>
            </a:r>
            <a:endParaRPr lang="en-US" dirty="0" smtClean="0">
              <a:solidFill>
                <a:schemeClr val="tx2">
                  <a:lumMod val="10000"/>
                  <a:lumOff val="90000"/>
                </a:schemeClr>
              </a:solidFill>
            </a:endParaRP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και </a:t>
            </a: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την ανεξαρτησία 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του Ανατολικού Τιμόρ.</a:t>
            </a:r>
            <a:endParaRPr lang="el-GR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221088"/>
            <a:ext cx="3079509" cy="239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65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480" y="0"/>
            <a:ext cx="695325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144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LOGO EK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9" y="13254"/>
            <a:ext cx="758519" cy="75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086" y="15280"/>
            <a:ext cx="691914" cy="69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1331640" y="2276872"/>
            <a:ext cx="2525586" cy="13681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Γεννήθηκε 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στις 26 Δεκεμβρίου 1949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5364088" y="2276872"/>
            <a:ext cx="2664296" cy="13681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/>
            </a:r>
            <a:b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</a:b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Τιμήθηκε </a:t>
            </a:r>
          </a:p>
          <a:p>
            <a:pPr algn="ctr"/>
            <a:r>
              <a:rPr lang="el-GR" dirty="0">
                <a:solidFill>
                  <a:schemeClr val="tx2">
                    <a:lumMod val="10000"/>
                    <a:lumOff val="90000"/>
                  </a:schemeClr>
                </a:solidFill>
              </a:rPr>
              <a:t>μ</a:t>
            </a: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ε</a:t>
            </a:r>
            <a:r>
              <a:rPr lang="en-US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 </a:t>
            </a: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το </a:t>
            </a: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Βραβείο 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Νόμπελ Ειρήνης, το 1996.</a:t>
            </a:r>
          </a:p>
          <a:p>
            <a:pPr algn="ctr"/>
            <a:endParaRPr lang="el-GR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cxnSp>
        <p:nvCxnSpPr>
          <p:cNvPr id="7" name="Ευθύγραμμο βέλος σύνδεσης 6"/>
          <p:cNvCxnSpPr/>
          <p:nvPr/>
        </p:nvCxnSpPr>
        <p:spPr>
          <a:xfrm>
            <a:off x="4139952" y="2960948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>
            <a:off x="6516216" y="3789040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Ορθογώνιο 9"/>
          <p:cNvSpPr/>
          <p:nvPr/>
        </p:nvSpPr>
        <p:spPr>
          <a:xfrm>
            <a:off x="5364088" y="4437112"/>
            <a:ext cx="2664296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Ήταν Υπουργός Εξωτερικών 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του Ανατολικού Τιμόρ 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από την ανεξαρτησία 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της χώρας, το 2002</a:t>
            </a:r>
            <a:endParaRPr lang="el-GR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cxnSp>
        <p:nvCxnSpPr>
          <p:cNvPr id="12" name="Ευθύγραμμο βέλος σύνδεσης 11"/>
          <p:cNvCxnSpPr/>
          <p:nvPr/>
        </p:nvCxnSpPr>
        <p:spPr>
          <a:xfrm flipH="1">
            <a:off x="4139951" y="4736774"/>
            <a:ext cx="100811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Ορθογώνιο 15"/>
          <p:cNvSpPr/>
          <p:nvPr/>
        </p:nvSpPr>
        <p:spPr>
          <a:xfrm>
            <a:off x="1691680" y="4298032"/>
            <a:ext cx="2165546" cy="9361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Στις 8 Ιουλίου 2006 διορίστηκε Πρωθυπουργός</a:t>
            </a:r>
            <a:endParaRPr lang="el-GR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cxnSp>
        <p:nvCxnSpPr>
          <p:cNvPr id="18" name="Ευθύγραμμο βέλος σύνδεσης 17"/>
          <p:cNvCxnSpPr/>
          <p:nvPr/>
        </p:nvCxnSpPr>
        <p:spPr>
          <a:xfrm>
            <a:off x="2774453" y="5373216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Ορθογώνιο 18"/>
          <p:cNvSpPr/>
          <p:nvPr/>
        </p:nvSpPr>
        <p:spPr>
          <a:xfrm>
            <a:off x="1691680" y="5949280"/>
            <a:ext cx="2165546" cy="79208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Ορκίστηκε Πρόεδρος στις 20 Μαΐου 2007.</a:t>
            </a:r>
            <a:endParaRPr lang="el-GR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340" y="18795"/>
            <a:ext cx="3682868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828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6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683568" y="2276872"/>
            <a:ext cx="2448272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Ο νομπελίστας περιηγήθηκε 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στο Ευρωπαϊκό Πανεπιστήμιο Κύπρου </a:t>
            </a:r>
            <a:endParaRPr lang="el-GR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cxnSp>
        <p:nvCxnSpPr>
          <p:cNvPr id="7" name="Ευθύγραμμο βέλος σύνδεσης 6"/>
          <p:cNvCxnSpPr/>
          <p:nvPr/>
        </p:nvCxnSpPr>
        <p:spPr>
          <a:xfrm>
            <a:off x="1979712" y="3867674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Ορθογώνιο 8"/>
          <p:cNvSpPr/>
          <p:nvPr/>
        </p:nvSpPr>
        <p:spPr>
          <a:xfrm>
            <a:off x="683568" y="4653136"/>
            <a:ext cx="2592288" cy="194421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εντυπωσιασμένος 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από τις υποδομές υποσχέθηκε </a:t>
            </a: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ότι</a:t>
            </a:r>
            <a:r>
              <a:rPr lang="en-US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.</a:t>
            </a: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 </a:t>
            </a: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επιστρέφοντας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 </a:t>
            </a: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στη </a:t>
            </a: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χώρα </a:t>
            </a: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του, </a:t>
            </a:r>
            <a:endParaRPr lang="el-GR" dirty="0" smtClean="0">
              <a:solidFill>
                <a:schemeClr val="tx2">
                  <a:lumMod val="10000"/>
                  <a:lumOff val="90000"/>
                </a:schemeClr>
              </a:solidFill>
            </a:endParaRP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θα ενημερώσει 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τις αρμόδιες Αρχές</a:t>
            </a:r>
            <a:endParaRPr lang="el-GR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cxnSp>
        <p:nvCxnSpPr>
          <p:cNvPr id="11" name="Ευθύγραμμο βέλος σύνδεσης 10"/>
          <p:cNvCxnSpPr/>
          <p:nvPr/>
        </p:nvCxnSpPr>
        <p:spPr>
          <a:xfrm>
            <a:off x="3491880" y="5713520"/>
            <a:ext cx="648072" cy="0"/>
          </a:xfrm>
          <a:prstGeom prst="straightConnector1">
            <a:avLst/>
          </a:prstGeom>
          <a:ln w="190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Ορθογώνιο 12"/>
          <p:cNvSpPr/>
          <p:nvPr/>
        </p:nvSpPr>
        <p:spPr>
          <a:xfrm>
            <a:off x="4283968" y="4636301"/>
            <a:ext cx="2160240" cy="194421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 ώστε να δημιουργηθεί 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ένας μηχανισμός διασύνδεσης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 με τα πανεπιστήμια </a:t>
            </a:r>
          </a:p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του Τιμόρ.</a:t>
            </a:r>
            <a:endParaRPr lang="el-GR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cxnSp>
        <p:nvCxnSpPr>
          <p:cNvPr id="15" name="Ευθύγραμμο βέλος σύνδεσης 14"/>
          <p:cNvCxnSpPr/>
          <p:nvPr/>
        </p:nvCxnSpPr>
        <p:spPr>
          <a:xfrm flipV="1">
            <a:off x="5220072" y="3922813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Ορθογώνιο 15"/>
          <p:cNvSpPr/>
          <p:nvPr/>
        </p:nvSpPr>
        <p:spPr>
          <a:xfrm>
            <a:off x="3735389" y="2277751"/>
            <a:ext cx="385242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εξήρε «τον διεθνή αγώνα του </a:t>
            </a:r>
            <a:r>
              <a:rPr lang="el-GR" dirty="0" err="1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Ράμος</a:t>
            </a: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-</a:t>
            </a:r>
            <a:r>
              <a:rPr lang="el-GR" dirty="0" err="1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Όρτα</a:t>
            </a: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 για τις θεμελιώδεις αρχές της Δημοκρατίας και του Πολιτισμού».</a:t>
            </a:r>
            <a:endParaRPr lang="el-GR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298" y="3867674"/>
            <a:ext cx="1872208" cy="280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177" y="0"/>
            <a:ext cx="695325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68" y="0"/>
            <a:ext cx="75565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30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3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41" y="1268760"/>
            <a:ext cx="80962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09902" y="5373216"/>
            <a:ext cx="655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«Πιστεύουμε </a:t>
            </a:r>
            <a:r>
              <a:rPr lang="el-GR" sz="2000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ότι τα ανθρώπινα δικαιώματα ξεπερνούν τα όρια και πρέπει να είναι πιο ισχυρά από την κρατική </a:t>
            </a:r>
            <a:r>
              <a:rPr lang="el-GR" sz="2000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εξουσία».</a:t>
            </a:r>
            <a:endParaRPr lang="el-GR" sz="2000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" y="0"/>
            <a:ext cx="75565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0"/>
            <a:ext cx="695325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350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403648" y="1628800"/>
            <a:ext cx="6777318" cy="1731982"/>
          </a:xfrm>
        </p:spPr>
        <p:txBody>
          <a:bodyPr/>
          <a:lstStyle/>
          <a:p>
            <a:r>
              <a:rPr lang="el-GR" sz="3600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Σας ευχαριστούμε πολύ </a:t>
            </a:r>
            <a:br>
              <a:rPr lang="el-GR" sz="3600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</a:br>
            <a:r>
              <a:rPr lang="el-GR" sz="3600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για την προσοχή σας!</a:t>
            </a: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/>
            </a:r>
            <a:b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</a:br>
            <a:endParaRPr lang="el-GR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4" name="Υπότιτλος 3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l-GR" dirty="0" smtClean="0">
              <a:solidFill>
                <a:schemeClr val="tx2">
                  <a:lumMod val="10000"/>
                  <a:lumOff val="90000"/>
                </a:schemeClr>
              </a:solidFill>
            </a:endParaRPr>
          </a:p>
          <a:p>
            <a:endParaRPr lang="el-GR" dirty="0">
              <a:solidFill>
                <a:schemeClr val="tx2">
                  <a:lumMod val="10000"/>
                  <a:lumOff val="90000"/>
                </a:schemeClr>
              </a:solidFill>
            </a:endParaRPr>
          </a:p>
          <a:p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Καρβούνη </a:t>
            </a:r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Βασιλική</a:t>
            </a:r>
          </a:p>
          <a:p>
            <a:r>
              <a:rPr lang="el-GR" dirty="0" smtClean="0">
                <a:solidFill>
                  <a:schemeClr val="tx2">
                    <a:lumMod val="10000"/>
                    <a:lumOff val="90000"/>
                  </a:schemeClr>
                </a:solidFill>
              </a:rPr>
              <a:t>Λυμπέρη Μαρία</a:t>
            </a:r>
            <a:endParaRPr lang="el-GR" dirty="0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65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985" y="-4192"/>
            <a:ext cx="695325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51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ξώφυλλο">
  <a:themeElements>
    <a:clrScheme name="Προσαρμοσμένο 1">
      <a:dk1>
        <a:sysClr val="windowText" lastClr="000000"/>
      </a:dk1>
      <a:lt1>
        <a:srgbClr val="1B1810"/>
      </a:lt1>
      <a:dk2>
        <a:srgbClr val="323232"/>
      </a:dk2>
      <a:lt2>
        <a:srgbClr val="0C0C0C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Εξώφυλλο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ξώφυλλο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110</TotalTime>
  <Words>158</Words>
  <Application>Microsoft Office PowerPoint</Application>
  <PresentationFormat>Προβολή στην οθόνη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Εξώφυλλο</vt:lpstr>
      <vt:lpstr>Παρουσίαση του PowerPoint</vt:lpstr>
      <vt:lpstr>José Ramos Horta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Σας ευχαριστούμε πολύ  για την προσοχή σας!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José Ramos Horta</dc:title>
  <dc:creator>USER_LIB08</dc:creator>
  <cp:lastModifiedBy>USER_LIB04</cp:lastModifiedBy>
  <cp:revision>10</cp:revision>
  <dcterms:created xsi:type="dcterms:W3CDTF">2018-04-30T07:23:59Z</dcterms:created>
  <dcterms:modified xsi:type="dcterms:W3CDTF">2018-05-02T09:12:40Z</dcterms:modified>
</cp:coreProperties>
</file>